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225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7310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57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9031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054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11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545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331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93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83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84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775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2" y="226838"/>
            <a:ext cx="8949009" cy="629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20B9D4A-2530-4D4F-96EA-CB9D86D2A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0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7"/>
    </mc:Choice>
    <mc:Fallback xmlns="">
      <p:transition spd="slow" advTm="19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61938"/>
            <a:ext cx="9039225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42E6246-5383-4FA6-B831-62CC83361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31"/>
    </mc:Choice>
    <mc:Fallback xmlns="">
      <p:transition spd="slow" advTm="125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00025"/>
            <a:ext cx="9039225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F45605CF-FBED-4066-BC06-CAE3CFC8E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23"/>
    </mc:Choice>
    <mc:Fallback xmlns="">
      <p:transition spd="slow" advTm="97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28600"/>
            <a:ext cx="9067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CB641256-3C34-45ED-A446-66EE1879A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0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57"/>
    </mc:Choice>
    <mc:Fallback xmlns="">
      <p:transition spd="slow" advTm="129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28600"/>
            <a:ext cx="90297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A3B5B23-2EDF-4EC5-A573-1304DDA7F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3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95"/>
    </mc:Choice>
    <mc:Fallback xmlns="">
      <p:transition spd="slow" advTm="95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325710"/>
            <a:ext cx="9020175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29EF3289-950A-44BA-A9FF-9C3A30DDE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28"/>
    </mc:Choice>
    <mc:Fallback xmlns="">
      <p:transition spd="slow" advTm="15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252413"/>
            <a:ext cx="9020175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2F1B985-F7E4-49FA-85F5-2382E14A2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446"/>
    </mc:Choice>
    <mc:Fallback xmlns="">
      <p:transition spd="slow" advTm="19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57175"/>
            <a:ext cx="901065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BB424A77-93F5-4973-A6CB-1A6EE0C93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1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156"/>
    </mc:Choice>
    <mc:Fallback xmlns="">
      <p:transition spd="slow" advTm="242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242888"/>
            <a:ext cx="902017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F27B0381-BA03-469A-8D80-4995FE526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4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08"/>
    </mc:Choice>
    <mc:Fallback xmlns="">
      <p:transition spd="slow" advTm="159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60648"/>
            <a:ext cx="90678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53BEA67-9EE1-422B-957A-81502ADFC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6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26"/>
    </mc:Choice>
    <mc:Fallback xmlns="">
      <p:transition spd="slow" advTm="50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52413"/>
            <a:ext cx="90297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F8E4D003-B8B8-40DC-8A2C-CECC2368E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2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034"/>
    </mc:Choice>
    <mc:Fallback xmlns="">
      <p:transition spd="slow" advTm="194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47650"/>
            <a:ext cx="90678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058EE29-EE32-4608-8C4B-3A6A1962D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1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71"/>
    </mc:Choice>
    <mc:Fallback xmlns="">
      <p:transition spd="slow" advTm="88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0</Words>
  <Application>Microsoft Office PowerPoint</Application>
  <PresentationFormat>画面に合わせる (4:3)</PresentationFormat>
  <Paragraphs>0</Paragraphs>
  <Slides>12</Slides>
  <Notes>0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6" baseType="lpstr">
      <vt:lpstr>ＭＳ Ｐゴシック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shiratsuchi</dc:creator>
  <cp:lastModifiedBy>キャリアセンター</cp:lastModifiedBy>
  <cp:revision>8</cp:revision>
  <dcterms:created xsi:type="dcterms:W3CDTF">2020-05-01T01:32:11Z</dcterms:created>
  <dcterms:modified xsi:type="dcterms:W3CDTF">2020-05-14T05:31:55Z</dcterms:modified>
</cp:coreProperties>
</file>