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3" r:id="rId4"/>
    <p:sldId id="274" r:id="rId5"/>
    <p:sldId id="270" r:id="rId6"/>
    <p:sldId id="271" r:id="rId7"/>
    <p:sldId id="272" r:id="rId8"/>
    <p:sldId id="275" r:id="rId9"/>
    <p:sldId id="276" r:id="rId1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225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7310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57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9031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054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11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545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331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93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83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84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45CCF-3D78-49AC-B2F9-509029A21C7F}" type="datetimeFigureOut">
              <a:rPr kumimoji="1" lang="ja-JP" altLang="en-US" smtClean="0"/>
              <a:t>2020/5/14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15F59-0EA8-467C-BE4C-4BD0C387C4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775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23838"/>
            <a:ext cx="907732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B32D199A-F6BF-4BCD-82B2-4042038E9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8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0"/>
    </mc:Choice>
    <mc:Fallback xmlns="">
      <p:transition spd="slow" advTm="8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23838"/>
            <a:ext cx="9086850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B1C53F36-0D56-4C78-9DEE-AF7502A04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41"/>
    </mc:Choice>
    <mc:Fallback xmlns="">
      <p:transition spd="slow" advTm="129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52413"/>
            <a:ext cx="90868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23A0AD2-0F0A-43FA-8ABF-684E2A18D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04"/>
    </mc:Choice>
    <mc:Fallback xmlns="">
      <p:transition spd="slow" advTm="223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52413"/>
            <a:ext cx="9077325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7824C6B5-0000-451C-BD6E-2FCBFF11D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0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96"/>
    </mc:Choice>
    <mc:Fallback xmlns="">
      <p:transition spd="slow" advTm="4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23838"/>
            <a:ext cx="9086850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A25E3982-8D02-416A-95DE-EFB95FC5C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0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11"/>
    </mc:Choice>
    <mc:Fallback xmlns="">
      <p:transition spd="slow" advTm="31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47650"/>
            <a:ext cx="907732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7B9BCB5-A589-4745-A862-9F1A2F26F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0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3"/>
    </mc:Choice>
    <mc:Fallback xmlns="">
      <p:transition spd="slow" advTm="21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42888"/>
            <a:ext cx="908685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E4C8C39E-EEB0-4197-9D50-15576762C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8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99"/>
    </mc:Choice>
    <mc:Fallback xmlns="">
      <p:transition spd="slow" advTm="4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42888"/>
            <a:ext cx="905827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4C9E671-6B54-4C68-BF75-B26B18158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1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48"/>
    </mc:Choice>
    <mc:Fallback xmlns="">
      <p:transition spd="slow" advTm="3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28600"/>
            <a:ext cx="90868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199BE284-7F24-49BF-B747-50C5A0AB9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16"/>
    </mc:Choice>
    <mc:Fallback xmlns="">
      <p:transition spd="slow" advTm="96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0</Words>
  <Application>Microsoft Office PowerPoint</Application>
  <PresentationFormat>画面に合わせる (4:3)</PresentationFormat>
  <Paragraphs>0</Paragraphs>
  <Slides>9</Slides>
  <Notes>0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ＭＳ Ｐゴシック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shiratsuchi</dc:creator>
  <cp:lastModifiedBy>キャリアセンター</cp:lastModifiedBy>
  <cp:revision>8</cp:revision>
  <dcterms:created xsi:type="dcterms:W3CDTF">2020-05-01T01:32:11Z</dcterms:created>
  <dcterms:modified xsi:type="dcterms:W3CDTF">2020-05-14T05:32:31Z</dcterms:modified>
</cp:coreProperties>
</file>